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9" r:id="rId2"/>
    <p:sldId id="262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80692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2608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bladder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78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BREAST CANCER SURVIVAL – ALL-CAUSE MORTALITY MATRIX</a:t>
            </a:r>
            <a:endParaRPr lang="en-GB" dirty="0"/>
          </a:p>
          <a:p>
            <a:endParaRPr lang="en-GB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STRONG: Evidence strong enough to support a judgement of a convincing or probable causal relationship and generally justify making recommendations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LIMITED: Evidence that is too limited to justify making specific recommendations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9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45D0F9-8769-D14A-BFE3-E4C4A40265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Survivors of breast and other </a:t>
            </a:r>
          </a:p>
          <a:p>
            <a:r>
              <a:rPr lang="en-US" dirty="0"/>
              <a:t>cancers: matrix and figures</a:t>
            </a:r>
          </a:p>
        </p:txBody>
      </p:sp>
    </p:spTree>
    <p:extLst>
      <p:ext uri="{BB962C8B-B14F-4D97-AF65-F5344CB8AC3E}">
        <p14:creationId xmlns:p14="http://schemas.microsoft.com/office/powerpoint/2010/main" val="32731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5 May - slides\Summary figures\Figures and diagrams from TER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580982"/>
            <a:ext cx="7053263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7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5 May - slides\Additional sections\Cancer survivors\Cancer-Survivors-figure-1 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070748"/>
            <a:ext cx="6480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666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licityr\Desktop\WCRF work\15 May - slides\Additional sections\Cancer survivors\Cancer-Survivors-figur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034922"/>
            <a:ext cx="6480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57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22800068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231</Words>
  <Application>Microsoft Macintosh PowerPoint</Application>
  <PresentationFormat>On-screen Show (4:3)</PresentationFormat>
  <Paragraphs>20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80</cp:revision>
  <cp:lastPrinted>2018-05-02T14:42:14Z</cp:lastPrinted>
  <dcterms:created xsi:type="dcterms:W3CDTF">2018-04-11T08:56:50Z</dcterms:created>
  <dcterms:modified xsi:type="dcterms:W3CDTF">2018-05-17T12:41:19Z</dcterms:modified>
  <cp:category/>
</cp:coreProperties>
</file>