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75499" autoAdjust="0"/>
  </p:normalViewPr>
  <p:slideViewPr>
    <p:cSldViewPr snapToGrid="0" snapToObjects="1" showGuides="1">
      <p:cViewPr varScale="1">
        <p:scale>
          <a:sx n="97" d="100"/>
          <a:sy n="97" d="100"/>
        </p:scale>
        <p:origin x="280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/>
              <a:t>Readers may make use of the text and graphics in the WCRF/AICR</a:t>
            </a:r>
            <a:r>
              <a:rPr lang="en-GB" baseline="0"/>
              <a:t> Third Expert </a:t>
            </a:r>
            <a:r>
              <a:rPr lang="en-GB"/>
              <a:t>Report for teaching and personal purposes,</a:t>
            </a:r>
            <a:r>
              <a:rPr lang="en-GB" baseline="0"/>
              <a:t> p</a:t>
            </a:r>
            <a:r>
              <a:rPr lang="en-GB"/>
              <a:t>rovided they give credit to World Cancer Research Fund and American Institute for Cancer Research.</a:t>
            </a:r>
            <a:r>
              <a:rPr lang="en-GB" baseline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endometrial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317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ENDOMETRIAL CANCER</a:t>
            </a:r>
            <a:endParaRPr lang="en-GB" dirty="0"/>
          </a:p>
          <a:p>
            <a:endParaRPr lang="en-GB" dirty="0"/>
          </a:p>
          <a:p>
            <a:r>
              <a:rPr lang="en-GB" dirty="0"/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The Panel interpreted BMI (including BMI at age 18-25 years), measures of abdominal girth, and adult weight gain as interrelated aspects of body fatness as well as fat distribution.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Physical activity of all types: occupational, household, transport and recreational.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The effect is found in both caffeinated and decaffeinated coffee and cannot be attributed to caffeine.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Adult attained height is unlikely to modify the risk of cancer. It is a marker for genetic, environmental, hormonal, and also nutritional factors affecting growth during the period from preconception to completion of linear growth.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Sedentary habits as marked by sitting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43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45D0F9-8769-D14A-BFE3-E4C4A40265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Endometrial cancer: matrix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endometrial\Endometrial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942" y="48128"/>
            <a:ext cx="4602246" cy="594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55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922031031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306</Words>
  <Application>Microsoft Macintosh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84</cp:revision>
  <cp:lastPrinted>2018-05-02T14:42:14Z</cp:lastPrinted>
  <dcterms:created xsi:type="dcterms:W3CDTF">2018-04-11T08:56:50Z</dcterms:created>
  <dcterms:modified xsi:type="dcterms:W3CDTF">2018-05-17T11:23:04Z</dcterms:modified>
  <cp:category/>
</cp:coreProperties>
</file>