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77497" autoAdjust="0"/>
  </p:normalViewPr>
  <p:slideViewPr>
    <p:cSldViewPr snapToGrid="0" snapToObjects="1" showGuides="1">
      <p:cViewPr varScale="1">
        <p:scale>
          <a:sx n="100" d="100"/>
          <a:sy n="100" d="100"/>
        </p:scale>
        <p:origin x="268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/>
              <a:t>Readers may make use of the text and graphics in the WCRF/AICR</a:t>
            </a:r>
            <a:r>
              <a:rPr lang="en-GB" baseline="0"/>
              <a:t> Third Expert </a:t>
            </a:r>
            <a:r>
              <a:rPr lang="en-GB"/>
              <a:t>Report for teaching and personal purposes,</a:t>
            </a:r>
            <a:r>
              <a:rPr lang="en-GB" baseline="0"/>
              <a:t> p</a:t>
            </a:r>
            <a:r>
              <a:rPr lang="en-GB"/>
              <a:t>rovided they give credit to World Cancer Research Fund and American Institute for Cancer Research.</a:t>
            </a:r>
            <a:r>
              <a:rPr lang="en-GB" baseline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gallbladder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082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GALLBLADDER CANCER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Directly and indirectly through the formation of gallstones. Body fatness is marked by body mass index (BMI).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729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Gallbladder cancer: matrix and</a:t>
            </a:r>
          </a:p>
          <a:p>
            <a:r>
              <a:rPr lang="en-GB" dirty="0"/>
              <a:t>figures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gallbladder\Gallbladder-cancer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11" y="128224"/>
            <a:ext cx="5662241" cy="58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0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licityr\Desktop\WCRF work\11 May\Cancers\gallbladder\Gallbladder-cancer-fig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50" y="696913"/>
            <a:ext cx="5834063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7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licityr\Desktop\WCRF work\11 May\Cancers\gallbladder\Gallbladder-cancer-figur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50" y="592138"/>
            <a:ext cx="5834063" cy="497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136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19215835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212</Words>
  <Application>Microsoft Macintosh PowerPoint</Application>
  <PresentationFormat>On-screen Show (4:3)</PresentationFormat>
  <Paragraphs>21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84</cp:revision>
  <cp:lastPrinted>2018-05-02T14:42:14Z</cp:lastPrinted>
  <dcterms:created xsi:type="dcterms:W3CDTF">2018-04-11T08:56:50Z</dcterms:created>
  <dcterms:modified xsi:type="dcterms:W3CDTF">2018-05-17T11:43:20Z</dcterms:modified>
  <cp:category/>
</cp:coreProperties>
</file>