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73502" autoAdjust="0"/>
  </p:normalViewPr>
  <p:slideViewPr>
    <p:cSldViewPr snapToGrid="0" snapToObjects="1" showGuides="1">
      <p:cViewPr varScale="1">
        <p:scale>
          <a:sx n="94" d="100"/>
          <a:sy n="94" d="100"/>
        </p:scale>
        <p:origin x="288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/>
              <a:t>Readers may make use of the text and graphics in the WCRF/AICR</a:t>
            </a:r>
            <a:r>
              <a:rPr lang="en-GB" baseline="0"/>
              <a:t> Third Expert </a:t>
            </a:r>
            <a:r>
              <a:rPr lang="en-GB"/>
              <a:t>Report for teaching and personal purposes,</a:t>
            </a:r>
            <a:r>
              <a:rPr lang="en-GB" baseline="0"/>
              <a:t> p</a:t>
            </a:r>
            <a:r>
              <a:rPr lang="en-GB"/>
              <a:t>rovided they give credit to World Cancer Research Fund and American Institute for Cancer Research.</a:t>
            </a:r>
            <a:r>
              <a:rPr lang="en-GB" baseline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kidney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8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KIDNEY CANCER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Body fatness marked by body mass index (BMI), waist circumference and waist-hip ratio.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Based on evidence for alcohol intake up to 30 grams per day (about 2 drinks a day). There is insufficient evidence for intake greater than 30 grams per day.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Adult attained height is unlikely to directly influence the risk of cancer. It is a marker for genetic, environmental, hormonal and nutritional factors affecting growth during the period from preconception to completion of linear growth.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The International Agency for Research on Cancer (IARC) has graded arsenic and arsenic compounds as Class 1 carcinogens. The grading for this entry applies specifically to inorganic arsenic in drinking water [3].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5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Kidney cancer: matrix and figures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kidney\Kidney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642" y="111211"/>
            <a:ext cx="4586748" cy="586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25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licityr\Desktop\WCRF work\11 May\Cancers\kidney\Kidney-cancer-fig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774511"/>
            <a:ext cx="5834062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66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1 May\Cancers\kidney\Kidney-cancer-figur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300" y="121503"/>
            <a:ext cx="5623611" cy="5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529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elicityr\Desktop\WCRF work\11 May\Cancers\kidney\Kidney-cancer-figu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057394"/>
            <a:ext cx="5834062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2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elicityr\Desktop\WCRF work\11 May\Cancers\kidney\Kidney-cancer-figur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165629"/>
            <a:ext cx="5834062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55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elicityr\Desktop\WCRF work\11 May\Cancers\kidney\Kidney-cancer-figur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659" y="506176"/>
            <a:ext cx="5601018" cy="515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36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2096605563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319</Words>
  <Application>Microsoft Macintosh PowerPoint</Application>
  <PresentationFormat>On-screen Show (4:3)</PresentationFormat>
  <Paragraphs>22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85</cp:revision>
  <cp:lastPrinted>2018-05-02T14:42:14Z</cp:lastPrinted>
  <dcterms:created xsi:type="dcterms:W3CDTF">2018-04-11T08:56:50Z</dcterms:created>
  <dcterms:modified xsi:type="dcterms:W3CDTF">2018-05-17T11:34:15Z</dcterms:modified>
  <cp:category/>
</cp:coreProperties>
</file>