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57" r:id="rId3"/>
    <p:sldId id="259" r:id="rId4"/>
    <p:sldId id="260" r:id="rId5"/>
    <p:sldId id="261"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72170" autoAdjust="0"/>
  </p:normalViewPr>
  <p:slideViewPr>
    <p:cSldViewPr snapToGrid="0" snapToObjects="1" showGuides="1">
      <p:cViewPr varScale="1">
        <p:scale>
          <a:sx n="92" d="100"/>
          <a:sy n="92" d="100"/>
        </p:scale>
        <p:origin x="2928"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a:t>Readers may make use of the text and graphics in the WCRF/AICR</a:t>
            </a:r>
            <a:r>
              <a:rPr lang="en-GB" baseline="0"/>
              <a:t> Third Expert </a:t>
            </a:r>
            <a:r>
              <a:rPr lang="en-GB"/>
              <a:t>Report for teaching and personal purposes,</a:t>
            </a:r>
            <a:r>
              <a:rPr lang="en-GB" baseline="0"/>
              <a:t> p</a:t>
            </a:r>
            <a:r>
              <a:rPr lang="en-GB"/>
              <a:t>rovided they give credit to World Cancer Research Fund and American Institute for Cancer Research.</a:t>
            </a:r>
            <a:r>
              <a:rPr lang="en-GB" baseline="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liver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1423692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DIET, NUTRITION, PHYSICAL ACTIVITY AND LIVER CANCER</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Footnotes:</a:t>
            </a:r>
          </a:p>
          <a:p>
            <a:r>
              <a:rPr lang="en-GB" sz="1200" b="0" i="0" u="none" strike="noStrike" kern="1200" baseline="0" dirty="0">
                <a:solidFill>
                  <a:schemeClr val="tx1"/>
                </a:solidFill>
                <a:latin typeface="+mn-lt"/>
                <a:ea typeface="+mn-ea"/>
                <a:cs typeface="+mn-cs"/>
              </a:rPr>
              <a:t>1 Foods that may be contaminated with aflatoxins include cereals (grains), as well as pulses (legumes), seeds, nuts and some vegetables and fruits.</a:t>
            </a:r>
          </a:p>
          <a:p>
            <a:r>
              <a:rPr lang="en-GB" sz="1200" b="0" i="0" u="none" strike="noStrike" kern="1200" baseline="0" dirty="0">
                <a:solidFill>
                  <a:schemeClr val="tx1"/>
                </a:solidFill>
                <a:latin typeface="+mn-lt"/>
                <a:ea typeface="+mn-ea"/>
                <a:cs typeface="+mn-cs"/>
              </a:rPr>
              <a:t>2 Based on evidence for alcohol intakes above around 45 grams per day (about 3 drinks a day). No conclusion was possible for intakes below 45 grams per day. There is insufficient evidence to conclude that there is any difference in effect between men and women. Alcohol consumption is graded by the International Agency for Research on Cancer (IARC) as carcinogenic to humans (Group 1) [2].</a:t>
            </a:r>
          </a:p>
          <a:p>
            <a:r>
              <a:rPr lang="en-GB" sz="1200" b="0" i="0" u="none" strike="noStrike" kern="1200" baseline="0" dirty="0">
                <a:solidFill>
                  <a:schemeClr val="tx1"/>
                </a:solidFill>
                <a:latin typeface="+mn-lt"/>
                <a:ea typeface="+mn-ea"/>
                <a:cs typeface="+mn-cs"/>
              </a:rPr>
              <a:t>3 Body fatness is marked by body mass index (BMI).</a:t>
            </a:r>
          </a:p>
          <a:p>
            <a:r>
              <a:rPr lang="en-GB" sz="1200" b="0" i="0" u="none" strike="noStrike" kern="1200" baseline="0" dirty="0">
                <a:solidFill>
                  <a:schemeClr val="tx1"/>
                </a:solidFill>
                <a:latin typeface="+mn-lt"/>
                <a:ea typeface="+mn-ea"/>
                <a:cs typeface="+mn-cs"/>
              </a:rPr>
              <a:t>4 Physical activity of all types.</a:t>
            </a:r>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1316377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GB" dirty="0"/>
              <a:t>Liver cancer: matrix and figures</a:t>
            </a:r>
          </a:p>
        </p:txBody>
      </p:sp>
    </p:spTree>
    <p:extLst>
      <p:ext uri="{BB962C8B-B14F-4D97-AF65-F5344CB8AC3E}">
        <p14:creationId xmlns:p14="http://schemas.microsoft.com/office/powerpoint/2010/main" val="197665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1 May\Cancers\liver\Liver-cancer-matr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7749" y="122875"/>
            <a:ext cx="4746563" cy="5719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6025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1 May\Cancers\liver\Liver-cancer-figu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8463" y="772825"/>
            <a:ext cx="5834062" cy="4595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580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1 May\Cancers\liver\Liver-cancer-figur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144463"/>
            <a:ext cx="5834062" cy="5834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398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1 May\Cancers\liver\Liver-cancer-figur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221674"/>
            <a:ext cx="5834062" cy="563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65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896100767"/>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527</TotalTime>
  <Words>315</Words>
  <Application>Microsoft Macintosh PowerPoint</Application>
  <PresentationFormat>On-screen Show (4:3)</PresentationFormat>
  <Paragraphs>23</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82</cp:revision>
  <cp:lastPrinted>2018-05-02T14:42:14Z</cp:lastPrinted>
  <dcterms:created xsi:type="dcterms:W3CDTF">2018-04-11T08:56:50Z</dcterms:created>
  <dcterms:modified xsi:type="dcterms:W3CDTF">2018-05-17T11:35:33Z</dcterms:modified>
  <cp:category/>
</cp:coreProperties>
</file>