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77230" autoAdjust="0"/>
  </p:normalViewPr>
  <p:slideViewPr>
    <p:cSldViewPr snapToGrid="0" snapToObjects="1" showGuides="1">
      <p:cViewPr varScale="1">
        <p:scale>
          <a:sx n="100" d="100"/>
          <a:sy n="100" d="100"/>
        </p:scale>
        <p:origin x="2688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/>
              <a:t>Readers may make use of the text and graphics in the WCRF/AICR</a:t>
            </a:r>
            <a:r>
              <a:rPr lang="en-GB" baseline="0"/>
              <a:t> Third Expert </a:t>
            </a:r>
            <a:r>
              <a:rPr lang="en-GB"/>
              <a:t>Report for teaching and personal purposes,</a:t>
            </a:r>
            <a:r>
              <a:rPr lang="en-GB" baseline="0"/>
              <a:t> p</a:t>
            </a:r>
            <a:r>
              <a:rPr lang="en-GB"/>
              <a:t>rovided they give credit to World Cancer Research Fund and American Institute for Cancer Research.</a:t>
            </a:r>
            <a:r>
              <a:rPr lang="en-GB" baseline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lung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072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LUNG CANCER</a:t>
            </a: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The International Agency for Research on Cancer (IARC) has graded arsenic and arsenic compounds as Class 1 carcinogens. The grading for this entry applies specifically to inorganic arsenic in drinking water.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The evidence is derived from studies using high-dose supplements (20 mg/day for beta-carotene; 25,000 IU/day for retinol) in current and former smokers.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The evidence applies to current and former smokers only.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The evidence applies to current smokers only.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 The evidence applies only to individuals who have never smoked.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236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Lung cancer: matrix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B30A89-223F-9B42-916B-4EDA56320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195" y="173891"/>
            <a:ext cx="3585928" cy="578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29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3980091226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</TotalTime>
  <Words>288</Words>
  <Application>Microsoft Macintosh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83</cp:revision>
  <cp:lastPrinted>2018-05-02T14:42:14Z</cp:lastPrinted>
  <dcterms:created xsi:type="dcterms:W3CDTF">2018-04-11T08:56:50Z</dcterms:created>
  <dcterms:modified xsi:type="dcterms:W3CDTF">2019-06-19T12:10:31Z</dcterms:modified>
  <cp:category/>
</cp:coreProperties>
</file>