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78162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268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pancreatic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742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PANCREATIC CANCER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The Panel interpreted BMI, measured of abdominal girth, and adult weight gain as indicating interrelated aspects of body fatness as well as fat distribution.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Adult attained height is unlikely to directly influence the risk of cancer. It is a marker for genetic, environmental, hormonal and nutritional growth factors affecting growth during the period from preconception to completion of linear growth.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The term ‘red meat’ refers to beef, pork, lamb and goat from domesticated animals.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The term ‘processed meat’ refers to meats preserved by smoking, curing, or salting, or addition of chemical preservatives.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Includes total alcoholic drinks and alcohol as ethanol. Limited to those drinking more than about three drinks/day (one drink contains about 10-15 grams ethanol).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 Includes both foods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natually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containing the constituent and foods which have the constituent added.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28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Pancreatic cancer: matrix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pancreatic\Pancreatic-cancer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446" y="115738"/>
            <a:ext cx="4215155" cy="582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87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196423016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349</Words>
  <Application>Microsoft Macintosh PowerPoint</Application>
  <PresentationFormat>On-screen Show (4:3)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83</cp:revision>
  <cp:lastPrinted>2018-05-02T14:42:14Z</cp:lastPrinted>
  <dcterms:created xsi:type="dcterms:W3CDTF">2018-04-11T08:56:50Z</dcterms:created>
  <dcterms:modified xsi:type="dcterms:W3CDTF">2018-05-17T11:54:20Z</dcterms:modified>
  <cp:category/>
</cp:coreProperties>
</file>