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80692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2608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bladder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78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ACTIVITY AND THE RISK OF CANCER: MATRIX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The exposure of physical activity includes evidence for all types of activity and all intensity levels.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The evidence for physical activity and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colorectum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for colon cancer only – no conclusion was drawn for rectal cancer.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In addition to physical activity, there was sufficient evidence for the Panel to make a separate judgement for vigorous-intensity physical activity and breast cancer (pre and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postmenopause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The evidence for physical activity and oesophageal cancer includes unspecified, adenocarcinoma and squamous cell carcinoma.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The evidence for sedentary behaviours and endometrial cancer was marked by sitting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3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45D0F9-8769-D14A-BFE3-E4C4A40265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Physical activity: matrix and figures</a:t>
            </a:r>
          </a:p>
        </p:txBody>
      </p:sp>
    </p:spTree>
    <p:extLst>
      <p:ext uri="{BB962C8B-B14F-4D97-AF65-F5344CB8AC3E}">
        <p14:creationId xmlns:p14="http://schemas.microsoft.com/office/powerpoint/2010/main" val="327317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felicityr\Desktop\WCRF work\15 May - slides\figures and matrices\Physical activity\Figures\Grape\Physical-activity-figure-5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701418"/>
            <a:ext cx="6480175" cy="475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740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felicityr\Desktop\WCRF work\15 May - slides\figures and matrices\Physical activity\Figures\Grape\Physical-activity-figure-5.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198306"/>
            <a:ext cx="6480175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38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elicityr\Desktop\WCRF work\15 May - slides\figures and matrices\Physical activity\Figures\Grape\Physical-activity-figure-5.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058391"/>
            <a:ext cx="6480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483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elicityr\Desktop\WCRF work\15 May - slides\figures and matrices\Physical activity\Figures\Grape\Physical-activity-figure-5.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318612"/>
            <a:ext cx="6480175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410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elicityr\Desktop\WCRF work\15 May - slides\figures and matrices\Physical activity\Figures\Grape\Physical-activity-figure-5.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492890"/>
            <a:ext cx="6480175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422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felicityr\Desktop\WCRF work\15 May - slides\figures and matrices\Physical activity\Figures\Grape\Physical-activity-figure-5.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332212"/>
            <a:ext cx="6480175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529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22800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5 May - slides\figures and matrices\All Matrices\Physical-activity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33" y="1243729"/>
            <a:ext cx="4356067" cy="352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elicityr\Desktop\WCRF work\15 May - slides\figures and matrices\Physical activity\Physical-activity-matrix-grap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28112"/>
            <a:ext cx="4369724" cy="45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66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licityr\Desktop\WCRF work\15 May - slides\figures and matrices\Physical activity\Figures\Grape\Physical-activity-figure-5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5" y="66908"/>
            <a:ext cx="5985170" cy="591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10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5 May - slides\figures and matrices\Physical activity\Figures\Grape\Physical-activity-figure-5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931" y="31628"/>
            <a:ext cx="3989318" cy="596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74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elicityr\Desktop\WCRF work\15 May - slides\figures and matrices\Physical activity\Figures\Grape\Physical-activity-figure-5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824556"/>
            <a:ext cx="6480175" cy="45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70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elicityr\Desktop\WCRF work\15 May - slides\figures and matrices\Physical activity\Figures\Grape\Physical-activity-figure-5.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190" y="92037"/>
            <a:ext cx="5715620" cy="589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630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elicityr\Desktop\WCRF work\15 May - slides\figures and matrices\Physical activity\Figures\Grape\Physical-activity-figure-5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39" y="1094431"/>
            <a:ext cx="6480175" cy="401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046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felicityr\Desktop\WCRF work\15 May - slides\figures and matrices\Physical activity\Figures\Grape\Physical-activity-figure-5.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545285"/>
            <a:ext cx="648017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599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elicityr\Desktop\WCRF work\15 May - slides\figures and matrices\Physical activity\Figures\Grape\Physical-activity-figure-5.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764704"/>
            <a:ext cx="6480175" cy="452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04676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Words>295</Words>
  <Application>Microsoft Macintosh PowerPoint</Application>
  <PresentationFormat>On-screen Show (4:3)</PresentationFormat>
  <Paragraphs>23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81</cp:revision>
  <cp:lastPrinted>2018-05-02T14:42:14Z</cp:lastPrinted>
  <dcterms:created xsi:type="dcterms:W3CDTF">2018-04-11T08:56:50Z</dcterms:created>
  <dcterms:modified xsi:type="dcterms:W3CDTF">2018-05-17T12:29:59Z</dcterms:modified>
  <cp:category/>
</cp:coreProperties>
</file>