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9" r:id="rId2"/>
    <p:sldId id="258" r:id="rId3"/>
    <p:sldId id="261" r:id="rId4"/>
    <p:sldId id="262" r:id="rId5"/>
    <p:sldId id="263" r:id="rId6"/>
    <p:sldId id="264" r:id="rId7"/>
    <p:sldId id="265"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5"/>
    <p:restoredTop sz="80692" autoAdjust="0"/>
  </p:normalViewPr>
  <p:slideViewPr>
    <p:cSldViewPr snapToGrid="0" snapToObjects="1" showGuides="1">
      <p:cViewPr varScale="1">
        <p:scale>
          <a:sx n="104" d="100"/>
          <a:sy n="104" d="100"/>
        </p:scale>
        <p:origin x="2608" y="2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17/05/2018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dirty="0"/>
              <a:t>Readers may make use of the text and graphics in the WCRF/AICR</a:t>
            </a:r>
            <a:r>
              <a:rPr lang="en-GB" baseline="0" dirty="0"/>
              <a:t> Third Expert </a:t>
            </a:r>
            <a:r>
              <a:rPr lang="en-GB" dirty="0"/>
              <a:t>Report for teaching and personal purposes,</a:t>
            </a:r>
            <a:r>
              <a:rPr lang="en-GB" baseline="0" dirty="0"/>
              <a:t> p</a:t>
            </a:r>
            <a:r>
              <a:rPr lang="en-GB" dirty="0"/>
              <a:t>rovided they give credit to World Cancer Research Fund and American Institute for Cancer Research.</a:t>
            </a:r>
            <a:r>
              <a:rPr lang="en-GB" baseline="0" dirty="0"/>
              <a:t> </a:t>
            </a:r>
          </a:p>
          <a:p>
            <a:endParaRPr lang="en-GB" baseline="0" dirty="0"/>
          </a:p>
          <a:p>
            <a:r>
              <a:rPr lang="en-GB" sz="1200" b="0" i="0" u="none" strike="noStrike" kern="1200" baseline="0" dirty="0">
                <a:solidFill>
                  <a:schemeClr val="tx1"/>
                </a:solidFill>
                <a:latin typeface="+mn-lt"/>
                <a:ea typeface="+mn-ea"/>
                <a:cs typeface="+mn-cs"/>
              </a:rPr>
              <a:t>How to cite the 2018 Third Expert Report: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aseline="0" dirty="0"/>
              <a:t>How to cite this part of the Third Expert Report: </a:t>
            </a:r>
          </a:p>
          <a:p>
            <a:r>
              <a:rPr lang="en-GB" baseline="0" dirty="0"/>
              <a:t>World Cancer Research Fund/American Institute for Cancer Research. Continuous Update Project Expert Report 2018. Diet, nutrition, physical activity and bladder cancer.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399167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PRESERVATION AND PROCESSING OF FOODS AND THE RISK OF CANCER: MATRIX</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Footnotes:</a:t>
            </a:r>
          </a:p>
          <a:p>
            <a:r>
              <a:rPr lang="en-GB" sz="1200" b="0" i="0" u="none" strike="noStrike" kern="1200" baseline="0" dirty="0">
                <a:solidFill>
                  <a:schemeClr val="tx1"/>
                </a:solidFill>
                <a:latin typeface="+mn-lt"/>
                <a:ea typeface="+mn-ea"/>
                <a:cs typeface="+mn-cs"/>
              </a:rPr>
              <a:t>1 The term ‘processed meat’ in the CUP refers to meats transformed through salting, curing, fermentation, smoking or other processes to enhance flavour or improve preservation.</a:t>
            </a:r>
          </a:p>
          <a:p>
            <a:r>
              <a:rPr lang="en-GB" sz="1200" b="0" i="0" u="none" strike="noStrike" kern="1200" baseline="0" dirty="0">
                <a:solidFill>
                  <a:schemeClr val="tx1"/>
                </a:solidFill>
                <a:latin typeface="+mn-lt"/>
                <a:ea typeface="+mn-ea"/>
                <a:cs typeface="+mn-cs"/>
              </a:rPr>
              <a:t>2 Cantonese-style salted fish is part of the traditional diet consumed by people living in the Pearl River Delta region in Southern China. This style of fish, which is prepared with less salt than is used on the northern part of China, is allowed to ferment, and so is eaten in a decomposed state. This conclusion does not apply to fish preserved (or salted) by other means. Evidence is primarily from case-control studies, there is only one cohort study.</a:t>
            </a:r>
          </a:p>
          <a:p>
            <a:r>
              <a:rPr lang="en-GB" sz="1200" b="0" i="0" u="none" strike="noStrike" kern="1200" baseline="0" dirty="0">
                <a:solidFill>
                  <a:schemeClr val="tx1"/>
                </a:solidFill>
                <a:latin typeface="+mn-lt"/>
                <a:ea typeface="+mn-ea"/>
                <a:cs typeface="+mn-cs"/>
              </a:rPr>
              <a:t>3 The term ‘foods preserved by salting’ refers mainly to high-salt foods and salt-preserved foods, including pickled vegetables and salted or dried fish, as traditionally prepared in East Asia. Evidence for foods preserved by salting and stomach cancer comes from salt-preserved foods including vegetables and fish.</a:t>
            </a:r>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37372963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17/05/2018</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45D0F9-8769-D14A-BFE3-E4C4A4026565}"/>
              </a:ext>
            </a:extLst>
          </p:cNvPr>
          <p:cNvSpPr>
            <a:spLocks noGrp="1"/>
          </p:cNvSpPr>
          <p:nvPr>
            <p:ph type="body" sz="quarter" idx="11"/>
          </p:nvPr>
        </p:nvSpPr>
        <p:spPr/>
        <p:txBody>
          <a:bodyPr/>
          <a:lstStyle/>
          <a:p>
            <a:r>
              <a:rPr lang="en-US" dirty="0"/>
              <a:t>Preservation and processing of </a:t>
            </a:r>
          </a:p>
          <a:p>
            <a:r>
              <a:rPr lang="en-US" dirty="0"/>
              <a:t>foods: matrix and figures</a:t>
            </a:r>
          </a:p>
        </p:txBody>
      </p:sp>
    </p:spTree>
    <p:extLst>
      <p:ext uri="{BB962C8B-B14F-4D97-AF65-F5344CB8AC3E}">
        <p14:creationId xmlns:p14="http://schemas.microsoft.com/office/powerpoint/2010/main" val="327317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elicityr\Desktop\WCRF work\15 May - slides\figures and matrices\All Matrices\Preservation-and-processing-matri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88" y="1479553"/>
            <a:ext cx="4520811" cy="318959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felicityr\Desktop\WCRF work\15 May - slides\figures and matrices\Preservation\Preservation-and-processing-matrix-grap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881550"/>
            <a:ext cx="4531014" cy="4385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666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felicityr\Desktop\WCRF work\15 May - slides\figures and matrices\Preservation\Figures\Grape\Preservation-and-processing-figure-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39" y="526960"/>
            <a:ext cx="6480175" cy="4979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7893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felicityr\Desktop\WCRF work\15 May - slides\figures and matrices\Preservation\Figures\Grape\Preservation-and-processing-figure-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688" y="159715"/>
            <a:ext cx="6480175" cy="571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633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felicityr\Desktop\WCRF work\15 May - slides\figures and matrices\Preservation\Figures\Grape\Preservation-and-processing-figure-5.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688" y="561374"/>
            <a:ext cx="6480175" cy="5035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721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felicityr\Desktop\WCRF work\15 May - slides\figures and matrices\Preservation\Figures\Grape\Preservation-and-processing-figure-5.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1199206"/>
            <a:ext cx="6480175" cy="3786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304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felicityr\Desktop\WCRF work\15 May - slides\figures and matrices\Preservation\Figures\Grape\Preservation-and-processing-figure-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960181"/>
            <a:ext cx="6480175" cy="4237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515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228000685"/>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537</TotalTime>
  <Words>370</Words>
  <Application>Microsoft Macintosh PowerPoint</Application>
  <PresentationFormat>On-screen Show (4:3)</PresentationFormat>
  <Paragraphs>22</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82</cp:revision>
  <cp:lastPrinted>2018-05-02T14:42:14Z</cp:lastPrinted>
  <dcterms:created xsi:type="dcterms:W3CDTF">2018-04-11T08:56:50Z</dcterms:created>
  <dcterms:modified xsi:type="dcterms:W3CDTF">2018-05-17T12:31:06Z</dcterms:modified>
  <cp:category/>
</cp:coreProperties>
</file>